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0" r:id="rId5"/>
    <p:sldId id="263" r:id="rId6"/>
    <p:sldId id="264" r:id="rId7"/>
    <p:sldId id="265" r:id="rId8"/>
    <p:sldId id="258" r:id="rId9"/>
    <p:sldId id="270" r:id="rId10"/>
    <p:sldId id="272" r:id="rId11"/>
    <p:sldId id="269" r:id="rId12"/>
    <p:sldId id="271" r:id="rId13"/>
    <p:sldId id="268" r:id="rId14"/>
    <p:sldId id="273" r:id="rId15"/>
    <p:sldId id="266" r:id="rId16"/>
    <p:sldId id="259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EB7"/>
    <a:srgbClr val="FFF3CD"/>
    <a:srgbClr val="DAE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2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EB7"/>
            </a:gs>
            <a:gs pos="50000">
              <a:srgbClr val="00B0F0"/>
            </a:gs>
            <a:gs pos="100000">
              <a:srgbClr val="DAEFC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5085184"/>
            <a:ext cx="8640960" cy="1512168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rial Black" pitchFamily="34" charset="0"/>
              </a:rPr>
              <a:t>Не будьте побеждены злом. Побеждайте зло добром!</a:t>
            </a:r>
            <a:br>
              <a:rPr lang="ru-RU" sz="3200" b="1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3200" b="1" dirty="0">
                <a:solidFill>
                  <a:schemeClr val="bg1"/>
                </a:solidFill>
                <a:latin typeface="Arial Black" pitchFamily="34" charset="0"/>
              </a:rPr>
              <a:t>Патриарх Тихон</a:t>
            </a: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12136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4818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Зачем большевики вскрывали мощи Святых после Революции Виражи истории Дзен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199" y="476672"/>
            <a:ext cx="9209439" cy="5832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506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74" r="7811"/>
          <a:stretch/>
        </p:blipFill>
        <p:spPr bwMode="auto">
          <a:xfrm>
            <a:off x="0" y="-15984"/>
            <a:ext cx="9144000" cy="605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041384"/>
            <a:ext cx="8568952" cy="6279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Arial Black" pitchFamily="34" charset="0"/>
              </a:rPr>
              <a:t>              Арест Патриарха</a:t>
            </a:r>
          </a:p>
        </p:txBody>
      </p:sp>
    </p:spTree>
    <p:extLst>
      <p:ext uri="{BB962C8B-B14F-4D97-AF65-F5344CB8AC3E}">
        <p14:creationId xmlns:p14="http://schemas.microsoft.com/office/powerpoint/2010/main" val="58737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198" y="620688"/>
            <a:ext cx="9160198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8783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093296"/>
            <a:ext cx="8229600" cy="57606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latin typeface="Arial Black" pitchFamily="34" charset="0"/>
              </a:rPr>
              <a:t>Допрос</a:t>
            </a:r>
          </a:p>
        </p:txBody>
      </p:sp>
      <p:pic>
        <p:nvPicPr>
          <p:cNvPr id="1126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42" y="188640"/>
            <a:ext cx="8510430" cy="573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50052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373216"/>
            <a:ext cx="8229600" cy="75294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Донской монастырь</a:t>
            </a: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7" r="4500"/>
          <a:stretch/>
        </p:blipFill>
        <p:spPr bwMode="auto">
          <a:xfrm>
            <a:off x="0" y="476672"/>
            <a:ext cx="9142490" cy="444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09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75" y="0"/>
            <a:ext cx="9204449" cy="6136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4345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0121"/>
            <a:ext cx="9144001" cy="6389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10603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374"/>
            <a:ext cx="7341231" cy="6850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9637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-5621"/>
            <a:ext cx="5209849" cy="6855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1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44000" cy="522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531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50000">
              <a:srgbClr val="00B0F0"/>
            </a:gs>
            <a:gs pos="10000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8" y="476672"/>
            <a:ext cx="9123472" cy="557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51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81" r="2546"/>
          <a:stretch/>
        </p:blipFill>
        <p:spPr bwMode="auto">
          <a:xfrm>
            <a:off x="1386841" y="0"/>
            <a:ext cx="64312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312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763" y="4725144"/>
            <a:ext cx="8942615" cy="14010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1917 год. Выборы Патриарха</a:t>
            </a:r>
          </a:p>
        </p:txBody>
      </p:sp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" y="1628800"/>
            <a:ext cx="8942615" cy="239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20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733256"/>
            <a:ext cx="8784976" cy="936104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«У нас больше нет Царя, нет отца, которого мы 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любили, а потому мы, крестьяне, хотим Патриарха»</a:t>
            </a:r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92"/>
            <a:ext cx="9147061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535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92696"/>
            <a:ext cx="9119592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418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0"/>
            <a:ext cx="67499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1782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46</Words>
  <Application>Microsoft Office PowerPoint</Application>
  <PresentationFormat>Экран (4:3)</PresentationFormat>
  <Paragraphs>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Arial Black</vt:lpstr>
      <vt:lpstr>Calibri</vt:lpstr>
      <vt:lpstr>Тема Office</vt:lpstr>
      <vt:lpstr>Не будьте побеждены злом. Побеждайте зло добром! Патриарх Тихон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admin</cp:lastModifiedBy>
  <cp:revision>14</cp:revision>
  <dcterms:created xsi:type="dcterms:W3CDTF">2025-11-06T12:03:52Z</dcterms:created>
  <dcterms:modified xsi:type="dcterms:W3CDTF">2025-11-07T14:21:40Z</dcterms:modified>
</cp:coreProperties>
</file>