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2" r:id="rId4"/>
    <p:sldId id="259" r:id="rId5"/>
    <p:sldId id="260" r:id="rId6"/>
    <p:sldId id="261" r:id="rId7"/>
    <p:sldId id="263" r:id="rId8"/>
    <p:sldId id="257" r:id="rId9"/>
    <p:sldId id="268" r:id="rId10"/>
    <p:sldId id="269" r:id="rId11"/>
    <p:sldId id="270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09" autoAdjust="0"/>
    <p:restoredTop sz="94682" autoAdjust="0"/>
  </p:normalViewPr>
  <p:slideViewPr>
    <p:cSldViewPr>
      <p:cViewPr varScale="1">
        <p:scale>
          <a:sx n="86" d="100"/>
          <a:sy n="86" d="100"/>
        </p:scale>
        <p:origin x="-10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EBD26D-2019-4AEB-9530-EB7E7BD28674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55ACD-26CD-40B9-8A64-87E6E69A7E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55ACD-26CD-40B9-8A64-87E6E69A7E0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55ACD-26CD-40B9-8A64-87E6E69A7E0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55ACD-26CD-40B9-8A64-87E6E69A7E0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928802"/>
            <a:ext cx="9144000" cy="2500329"/>
          </a:xfrm>
        </p:spPr>
        <p:txBody>
          <a:bodyPr/>
          <a:lstStyle/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Подвиг патриарха Тихона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357826"/>
            <a:ext cx="6400800" cy="175260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Подготовила</a:t>
            </a:r>
          </a:p>
          <a:p>
            <a:pPr lvl="0" algn="just"/>
            <a:r>
              <a:rPr lang="ru-RU" sz="20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учитель ОРКСЭ МБОУ «СОШ» с. Пушкино 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Мочалова Светлана Васильевна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4800600"/>
            <a:ext cx="8715404" cy="56673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Патриарх изо всех сил поддерживал Веру в людях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71472" y="5367338"/>
            <a:ext cx="8215370" cy="80486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Он проводил крупные Крестные ходы и продолжал служить в Донском монастыре, куда прибывали верующие со всей страны </a:t>
            </a: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3470" r="3470"/>
          <a:stretch>
            <a:fillRect/>
          </a:stretch>
        </p:blipFill>
        <p:spPr bwMode="auto"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 апреля (25 Марта) 1925 года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857356" y="5367338"/>
            <a:ext cx="5500726" cy="80486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праздник Благовещения Святейший Патриарх почил на 61-м году жизни</a:t>
            </a: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3531" r="3531"/>
          <a:stretch>
            <a:fillRect/>
          </a:stretch>
        </p:blipFill>
        <p:spPr bwMode="auto"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 октября 1989 года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57224" y="5367338"/>
            <a:ext cx="7429552" cy="1204934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Святейший Патриарх Тихон канонизирован в лике исповедников со включением в Собор святых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новомучеников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исповедников Российских</a:t>
            </a: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57166"/>
            <a:ext cx="3663749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00166" y="4786322"/>
            <a:ext cx="5486400" cy="56673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18 ноября 1917 года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500166" y="5367338"/>
            <a:ext cx="6429420" cy="80486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Патриархом Московским и Всея Руси был избран митрополит Московский Тихон</a:t>
            </a: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Рисунок 8"/>
          <p:cNvSpPr>
            <a:spLocks noGrp="1"/>
          </p:cNvSpPr>
          <p:nvPr>
            <p:ph type="pic" idx="1"/>
          </p:nvPr>
        </p:nvSpPr>
        <p:spPr/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14290"/>
            <a:ext cx="4133850" cy="4657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85918" y="4786322"/>
            <a:ext cx="5486400" cy="56673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 февраля 1865 года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142976" y="5367338"/>
            <a:ext cx="7072362" cy="80486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городе Клин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Торопецкого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уезда рождается Василий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Беллавин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в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будущем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Патриарх Тихон</a:t>
            </a: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785794"/>
            <a:ext cx="5034768" cy="3862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785794"/>
            <a:ext cx="2532802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1874 год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Василий поступает в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Торопецкое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духовное училище</a:t>
            </a: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7006" r="7006"/>
          <a:stretch>
            <a:fillRect/>
          </a:stretch>
        </p:blipFill>
        <p:spPr bwMode="auto"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1878 год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428728" y="5367338"/>
            <a:ext cx="6572296" cy="80486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окончании училища Василий продолжает обучение в Псковской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семинарии, а после и Петербургской академии</a:t>
            </a: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7727" r="7727"/>
          <a:stretch>
            <a:fillRect/>
          </a:stretch>
        </p:blipFill>
        <p:spPr bwMode="auto"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357166"/>
            <a:ext cx="3365503" cy="116205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морозные дни он зачастую делился с товарищами теплой одеждой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42844" y="2428868"/>
            <a:ext cx="3786182" cy="4691063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 куда это 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Вася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пошел гулять?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Никуда он не пошел…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Вон – сидит, читает…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Ну вот же, смотрите шуба…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Так это 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шуба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его гуляет! 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857232"/>
            <a:ext cx="4381383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357166"/>
            <a:ext cx="3365503" cy="116205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Епископ ревностно отдавался 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работе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42844" y="2571744"/>
            <a:ext cx="3500462" cy="4691063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Обаяние его нравственного облика помогло приобрести любовь не только русского, но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также и американского, польского и литовского народов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500042"/>
            <a:ext cx="4500594" cy="5761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43042" y="4800600"/>
            <a:ext cx="6000792" cy="566738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28 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августа 1917 года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71538" y="5367338"/>
            <a:ext cx="7143800" cy="80486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Москве открылся Поместный Собор Российской Православной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Церкви и поднимается вопрос о назначении Патриарха</a:t>
            </a: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6612" r="6612"/>
          <a:stretch>
            <a:fillRect/>
          </a:stretch>
        </p:blipFill>
        <p:spPr bwMode="auto"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714356"/>
            <a:ext cx="3365503" cy="116205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Патриаршество Тихона выпало на очень тяжелые времена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85720" y="2643182"/>
            <a:ext cx="3500462" cy="3619493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Большевики массово закрывали и разрушали храмы, убивали священнослужителей.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ночь на 17 июля 1918 года вместо со всей семьей был убит Николай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II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ru-RU" sz="2000" dirty="0" smtClean="0">
              <a:solidFill>
                <a:schemeClr val="bg2">
                  <a:lumMod val="1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42852"/>
            <a:ext cx="3829161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2071678"/>
            <a:ext cx="3857652" cy="2307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4000504"/>
            <a:ext cx="3539364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247</Words>
  <PresentationFormat>Экран (4:3)</PresentationFormat>
  <Paragraphs>34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Подвиг патриарха Тихона</vt:lpstr>
      <vt:lpstr>18 ноября 1917 года</vt:lpstr>
      <vt:lpstr>1 февраля 1865 года</vt:lpstr>
      <vt:lpstr>1874 год</vt:lpstr>
      <vt:lpstr>1878 год</vt:lpstr>
      <vt:lpstr>В морозные дни он зачастую делился с товарищами теплой одеждой</vt:lpstr>
      <vt:lpstr>Епископ ревностно отдавался работе</vt:lpstr>
      <vt:lpstr>28 августа 1917 года</vt:lpstr>
      <vt:lpstr>Патриаршество Тихона выпало на очень тяжелые времена</vt:lpstr>
      <vt:lpstr>Патриарх изо всех сил поддерживал Веру в людях</vt:lpstr>
      <vt:lpstr>7 апреля (25 Марта) 1925 года</vt:lpstr>
      <vt:lpstr>9 октября 1989 года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Подвиг патриарха Тихона</dc:title>
  <dc:creator>User</dc:creator>
  <cp:lastModifiedBy>User</cp:lastModifiedBy>
  <cp:revision>39</cp:revision>
  <dcterms:created xsi:type="dcterms:W3CDTF">2026-01-24T11:33:34Z</dcterms:created>
  <dcterms:modified xsi:type="dcterms:W3CDTF">2026-01-24T16:04:38Z</dcterms:modified>
</cp:coreProperties>
</file>