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6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  <p:sldMasterId id="2147483708" r:id="rId3"/>
    <p:sldMasterId id="2147483720" r:id="rId4"/>
    <p:sldMasterId id="2147483732" r:id="rId5"/>
    <p:sldMasterId id="2147483744" r:id="rId6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8" r:id="rId18"/>
    <p:sldId id="267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9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8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94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00DA1D-F8C4-4503-958D-FE0B1ED40C1D}" type="datetimeFigureOut">
              <a:rPr lang="ru-RU" smtClean="0"/>
              <a:pPr/>
              <a:t>03.06.2016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369411-63E1-4AD4-8D16-01D2716D8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uvv77.blogspot.ru/" TargetMode="External"/><Relationship Id="rId1" Type="http://schemas.openxmlformats.org/officeDocument/2006/relationships/slideLayout" Target="../slideLayouts/slideLayout5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boombob.ru/img/picture/May/13/007d223d31926b3689e88c135456aab6/6.jpg" TargetMode="External"/><Relationship Id="rId3" Type="http://schemas.openxmlformats.org/officeDocument/2006/relationships/hyperlink" Target="http://www.coollady.ru/puc/3/bordur/11.gif" TargetMode="External"/><Relationship Id="rId7" Type="http://schemas.openxmlformats.org/officeDocument/2006/relationships/hyperlink" Target="http://prodavezsira.narod.ru/pictures/house/church-1.gif" TargetMode="External"/><Relationship Id="rId2" Type="http://schemas.openxmlformats.org/officeDocument/2006/relationships/hyperlink" Target="http://vlad855.35photo.ru/photos/20140214/669853.jpg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playcast.ru/uploads/2015/09/30/15264629.png" TargetMode="External"/><Relationship Id="rId5" Type="http://schemas.openxmlformats.org/officeDocument/2006/relationships/hyperlink" Target="http://www.renders-graphiques.fr/image/upload/normal/78df8b3eb61d.png" TargetMode="External"/><Relationship Id="rId10" Type="http://schemas.openxmlformats.org/officeDocument/2006/relationships/hyperlink" Target="http://transfiguration.org/wp-content/uploads/2009/09/Cross-Vines-Mosaic.jpg" TargetMode="External"/><Relationship Id="rId4" Type="http://schemas.openxmlformats.org/officeDocument/2006/relationships/hyperlink" Target="https://s-media-cache-ak0.pinimg.com/236x/8f/21/bb/8f21bb4fe52288bfae72f6b26b526b0a.jpg" TargetMode="External"/><Relationship Id="rId9" Type="http://schemas.openxmlformats.org/officeDocument/2006/relationships/hyperlink" Target="http://www.playcast.ru/uploads/2014/02/24/7589959.j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b="1" i="1" dirty="0" smtClean="0">
                <a:solidFill>
                  <a:srgbClr val="003300"/>
                </a:solidFill>
              </a:rPr>
              <a:t>Вы можете использовать </a:t>
            </a:r>
            <a:r>
              <a:rPr lang="ru-RU" b="1" i="1" dirty="0" smtClean="0">
                <a:solidFill>
                  <a:srgbClr val="003300"/>
                </a:solidFill>
              </a:rPr>
              <a:t>данное </a:t>
            </a:r>
            <a:r>
              <a:rPr lang="ru-RU" b="1" i="1" dirty="0" smtClean="0">
                <a:solidFill>
                  <a:srgbClr val="003300"/>
                </a:solidFill>
              </a:rPr>
              <a:t>оформление для </a:t>
            </a:r>
            <a:endParaRPr lang="ru-RU" b="1" i="1" dirty="0" smtClean="0">
              <a:solidFill>
                <a:srgbClr val="003300"/>
              </a:solidFill>
            </a:endParaRPr>
          </a:p>
          <a:p>
            <a:pPr algn="ctr">
              <a:buNone/>
            </a:pPr>
            <a:r>
              <a:rPr lang="ru-RU" b="1" i="1" dirty="0" smtClean="0">
                <a:solidFill>
                  <a:srgbClr val="003300"/>
                </a:solidFill>
              </a:rPr>
              <a:t>создания </a:t>
            </a:r>
            <a:r>
              <a:rPr lang="ru-RU" b="1" i="1" dirty="0" smtClean="0">
                <a:solidFill>
                  <a:srgbClr val="003300"/>
                </a:solidFill>
              </a:rPr>
              <a:t>своих </a:t>
            </a:r>
            <a:r>
              <a:rPr lang="ru-RU" b="1" i="1" dirty="0" smtClean="0">
                <a:solidFill>
                  <a:srgbClr val="003300"/>
                </a:solidFill>
              </a:rPr>
              <a:t>презентаций</a:t>
            </a:r>
            <a:r>
              <a:rPr lang="ru-RU" b="1" i="1" dirty="0" smtClean="0">
                <a:solidFill>
                  <a:srgbClr val="003300"/>
                </a:solidFill>
              </a:rPr>
              <a:t>, но в своей </a:t>
            </a:r>
            <a:endParaRPr lang="ru-RU" b="1" i="1" dirty="0" smtClean="0">
              <a:solidFill>
                <a:srgbClr val="003300"/>
              </a:solidFill>
            </a:endParaRPr>
          </a:p>
          <a:p>
            <a:pPr algn="ctr">
              <a:buNone/>
            </a:pPr>
            <a:r>
              <a:rPr lang="ru-RU" b="1" i="1" dirty="0" smtClean="0">
                <a:solidFill>
                  <a:srgbClr val="003300"/>
                </a:solidFill>
              </a:rPr>
              <a:t>презентации </a:t>
            </a:r>
            <a:r>
              <a:rPr lang="ru-RU" b="1" i="1" dirty="0" smtClean="0">
                <a:solidFill>
                  <a:srgbClr val="003300"/>
                </a:solidFill>
              </a:rPr>
              <a:t>вы должны </a:t>
            </a:r>
            <a:r>
              <a:rPr lang="ru-RU" b="1" i="1" dirty="0" smtClean="0">
                <a:solidFill>
                  <a:srgbClr val="003300"/>
                </a:solidFill>
              </a:rPr>
              <a:t>указать </a:t>
            </a:r>
            <a:r>
              <a:rPr lang="ru-RU" b="1" i="1" dirty="0" smtClean="0">
                <a:solidFill>
                  <a:srgbClr val="003300"/>
                </a:solidFill>
              </a:rPr>
              <a:t>источник шаблона: </a:t>
            </a:r>
            <a:endParaRPr lang="ru-RU" b="1" i="1" dirty="0" smtClean="0">
              <a:solidFill>
                <a:srgbClr val="003300"/>
              </a:solidFill>
            </a:endParaRPr>
          </a:p>
          <a:p>
            <a:pPr algn="ctr">
              <a:buNone/>
            </a:pPr>
            <a:r>
              <a:rPr lang="ru-RU" b="1" i="1" dirty="0" smtClean="0"/>
              <a:t>Ушакова </a:t>
            </a:r>
            <a:r>
              <a:rPr lang="ru-RU" b="1" i="1" dirty="0" smtClean="0"/>
              <a:t>Виктория </a:t>
            </a:r>
            <a:r>
              <a:rPr lang="ru-RU" b="1" i="1" dirty="0" smtClean="0"/>
              <a:t>Викторовна</a:t>
            </a:r>
            <a:r>
              <a:rPr lang="ru-RU" b="1" i="1" dirty="0" smtClean="0"/>
              <a:t>, </a:t>
            </a:r>
            <a:endParaRPr lang="ru-RU" b="1" i="1" dirty="0" smtClean="0"/>
          </a:p>
          <a:p>
            <a:pPr algn="ctr">
              <a:buNone/>
            </a:pPr>
            <a:r>
              <a:rPr lang="ru-RU" b="1" i="1" dirty="0" smtClean="0"/>
              <a:t>учитель </a:t>
            </a:r>
            <a:r>
              <a:rPr lang="ru-RU" b="1" i="1" dirty="0" smtClean="0"/>
              <a:t>немецкого и </a:t>
            </a:r>
            <a:r>
              <a:rPr lang="ru-RU" b="1" i="1" dirty="0" smtClean="0"/>
              <a:t>английского </a:t>
            </a:r>
            <a:r>
              <a:rPr lang="ru-RU" b="1" i="1" dirty="0" smtClean="0"/>
              <a:t>языков, </a:t>
            </a:r>
            <a:endParaRPr lang="ru-RU" b="1" i="1" dirty="0" smtClean="0"/>
          </a:p>
          <a:p>
            <a:pPr algn="ctr">
              <a:buNone/>
            </a:pPr>
            <a:r>
              <a:rPr lang="ru-RU" b="1" i="1" dirty="0" smtClean="0"/>
              <a:t>МОУ «Лицей № 5»,</a:t>
            </a:r>
          </a:p>
          <a:p>
            <a:pPr algn="ctr">
              <a:buNone/>
            </a:pPr>
            <a:r>
              <a:rPr lang="ru-RU" b="1" i="1" dirty="0" smtClean="0"/>
              <a:t>г</a:t>
            </a:r>
            <a:r>
              <a:rPr lang="ru-RU" b="1" i="1" dirty="0" smtClean="0"/>
              <a:t>. Железногорска, Курской области</a:t>
            </a:r>
          </a:p>
          <a:p>
            <a:pPr algn="ctr">
              <a:buNone/>
            </a:pPr>
            <a:r>
              <a:rPr lang="en-US" b="1" i="1" dirty="0" smtClean="0"/>
              <a:t>c</a:t>
            </a:r>
            <a:r>
              <a:rPr lang="ru-RU" b="1" i="1" dirty="0" err="1" smtClean="0"/>
              <a:t>айт</a:t>
            </a:r>
            <a:r>
              <a:rPr lang="ru-RU" b="1" i="1" dirty="0" smtClean="0"/>
              <a:t>: </a:t>
            </a:r>
            <a:r>
              <a:rPr lang="en-US" b="1" i="1" dirty="0" smtClean="0">
                <a:hlinkClick r:id="rId2"/>
              </a:rPr>
              <a:t>http://uvv77.blogspot.ru</a:t>
            </a:r>
            <a:r>
              <a:rPr lang="en-US" b="1" i="1" dirty="0" smtClean="0">
                <a:hlinkClick r:id="rId2"/>
              </a:rPr>
              <a:t>/</a:t>
            </a:r>
            <a:endParaRPr lang="en-US" b="1" i="1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Интернет-ресурсы: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600200"/>
            <a:ext cx="76867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1800" dirty="0" smtClean="0">
                <a:hlinkClick r:id="rId2"/>
              </a:rPr>
              <a:t>http://</a:t>
            </a:r>
            <a:r>
              <a:rPr lang="en-US" sz="1800" dirty="0" smtClean="0">
                <a:hlinkClick r:id="rId2"/>
              </a:rPr>
              <a:t>vlad855.35photo.ru/photos/20140214/669853.jpg</a:t>
            </a:r>
            <a:endParaRPr lang="ru-RU" sz="1800" dirty="0" smtClean="0"/>
          </a:p>
          <a:p>
            <a:pPr>
              <a:buNone/>
            </a:pPr>
            <a:r>
              <a:rPr lang="en-US" sz="1800" dirty="0" smtClean="0">
                <a:hlinkClick r:id="rId3"/>
              </a:rPr>
              <a:t>http://</a:t>
            </a:r>
            <a:r>
              <a:rPr lang="en-US" sz="1800" dirty="0" smtClean="0">
                <a:hlinkClick r:id="rId3"/>
              </a:rPr>
              <a:t>www.coollady.ru/puc/3/bordur/11.gif</a:t>
            </a:r>
            <a:endParaRPr lang="ru-RU" sz="1800" dirty="0" smtClean="0"/>
          </a:p>
          <a:p>
            <a:pPr>
              <a:buNone/>
            </a:pPr>
            <a:r>
              <a:rPr lang="en-US" sz="1800" dirty="0" smtClean="0">
                <a:hlinkClick r:id="rId4"/>
              </a:rPr>
              <a:t>https://</a:t>
            </a:r>
            <a:r>
              <a:rPr lang="en-US" sz="1800" dirty="0" smtClean="0">
                <a:hlinkClick r:id="rId4"/>
              </a:rPr>
              <a:t>s-media-cache-ak0.pinimg.com/236x/8f/21/bb/8f21bb4fe52288bfae72f6b26b526b0a.jpg</a:t>
            </a:r>
            <a:endParaRPr lang="ru-RU" sz="1800" dirty="0" smtClean="0"/>
          </a:p>
          <a:p>
            <a:pPr>
              <a:buNone/>
            </a:pPr>
            <a:r>
              <a:rPr lang="en-US" sz="1800" dirty="0" smtClean="0">
                <a:hlinkClick r:id="rId5"/>
              </a:rPr>
              <a:t>http://</a:t>
            </a:r>
            <a:r>
              <a:rPr lang="en-US" sz="1800" dirty="0" smtClean="0">
                <a:hlinkClick r:id="rId5"/>
              </a:rPr>
              <a:t>www.renders-graphiques.fr/image/upload/normal/78df8b3eb61d.png</a:t>
            </a:r>
            <a:endParaRPr lang="ru-RU" sz="1800" dirty="0" smtClean="0"/>
          </a:p>
          <a:p>
            <a:pPr>
              <a:buNone/>
            </a:pPr>
            <a:r>
              <a:rPr lang="en-US" sz="1800" dirty="0" smtClean="0">
                <a:hlinkClick r:id="rId6"/>
              </a:rPr>
              <a:t>http://</a:t>
            </a:r>
            <a:r>
              <a:rPr lang="en-US" sz="1800" dirty="0" smtClean="0">
                <a:hlinkClick r:id="rId6"/>
              </a:rPr>
              <a:t>www.playcast.ru/uploads/2015/09/30/15264629.png</a:t>
            </a:r>
            <a:endParaRPr lang="en-US" sz="1800" dirty="0" smtClean="0"/>
          </a:p>
          <a:p>
            <a:pPr>
              <a:buNone/>
            </a:pPr>
            <a:r>
              <a:rPr lang="en-US" sz="1800" dirty="0" smtClean="0">
                <a:hlinkClick r:id="rId7"/>
              </a:rPr>
              <a:t>http://</a:t>
            </a:r>
            <a:r>
              <a:rPr lang="en-US" sz="1800" dirty="0" smtClean="0">
                <a:hlinkClick r:id="rId7"/>
              </a:rPr>
              <a:t>prodavezsira.narod.ru/pictures/house/church-1.gif</a:t>
            </a:r>
            <a:endParaRPr lang="en-US" sz="1800" dirty="0" smtClean="0"/>
          </a:p>
          <a:p>
            <a:pPr>
              <a:buNone/>
            </a:pPr>
            <a:r>
              <a:rPr lang="en-US" sz="1800" dirty="0" smtClean="0">
                <a:hlinkClick r:id="rId8"/>
              </a:rPr>
              <a:t>http://</a:t>
            </a:r>
            <a:r>
              <a:rPr lang="en-US" sz="1800" dirty="0" smtClean="0">
                <a:hlinkClick r:id="rId8"/>
              </a:rPr>
              <a:t>boombob.ru/img/picture/May/13/007d223d31926b3689e88c135456aab6/6.jpg</a:t>
            </a:r>
            <a:endParaRPr lang="en-US" sz="1800" dirty="0" smtClean="0"/>
          </a:p>
          <a:p>
            <a:pPr>
              <a:buNone/>
            </a:pPr>
            <a:r>
              <a:rPr lang="en-US" sz="1800" dirty="0" smtClean="0">
                <a:hlinkClick r:id="rId9"/>
              </a:rPr>
              <a:t>http://</a:t>
            </a:r>
            <a:r>
              <a:rPr lang="en-US" sz="1800" dirty="0" smtClean="0">
                <a:hlinkClick r:id="rId9"/>
              </a:rPr>
              <a:t>www.playcast.ru/uploads/2014/02/24/7589959.jpg</a:t>
            </a:r>
            <a:endParaRPr lang="en-US" sz="1800" dirty="0" smtClean="0"/>
          </a:p>
          <a:p>
            <a:pPr>
              <a:buNone/>
            </a:pPr>
            <a:r>
              <a:rPr lang="en-US" sz="1800" dirty="0" smtClean="0">
                <a:hlinkClick r:id="rId10"/>
              </a:rPr>
              <a:t>http://</a:t>
            </a:r>
            <a:r>
              <a:rPr lang="en-US" sz="1800" dirty="0" smtClean="0">
                <a:hlinkClick r:id="rId10"/>
              </a:rPr>
              <a:t>transfiguration.org/wp-content/uploads/2009/09/Cross-Vines-Mosaic.jpg</a:t>
            </a:r>
            <a:endParaRPr lang="en-US" sz="1800" dirty="0" smtClean="0"/>
          </a:p>
          <a:p>
            <a:pPr>
              <a:buNone/>
            </a:pP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74638"/>
            <a:ext cx="76867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600200"/>
            <a:ext cx="7686700" cy="4525963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1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1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1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16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17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Тема13</Template>
  <TotalTime>50</TotalTime>
  <Words>78</Words>
  <Application>Microsoft Office PowerPoint</Application>
  <PresentationFormat>Экран (4:3)</PresentationFormat>
  <Paragraphs>20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Тема13</vt:lpstr>
      <vt:lpstr>Тема12</vt:lpstr>
      <vt:lpstr>Тема14</vt:lpstr>
      <vt:lpstr>Тема15</vt:lpstr>
      <vt:lpstr>Тема16</vt:lpstr>
      <vt:lpstr>Тема17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Интернет-ресурсы: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Viola</dc:creator>
  <cp:lastModifiedBy>Viola</cp:lastModifiedBy>
  <cp:revision>7</cp:revision>
  <dcterms:created xsi:type="dcterms:W3CDTF">2016-06-03T19:18:24Z</dcterms:created>
  <dcterms:modified xsi:type="dcterms:W3CDTF">2016-06-03T20:10:25Z</dcterms:modified>
</cp:coreProperties>
</file>