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>
          <a:gsLst>
            <a:gs pos="5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F1AA1-C7B3-460D-A5F5-1AC55F8007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99" y="0"/>
            <a:ext cx="8435104" cy="1710268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Классный час по духовно-нравственному воспитанию «Добрый пастырь.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Святитель Тихон, Патриарх Московский»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8E5C3CA-787B-42E5-B781-FB25A31C9A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9344BD0-A84B-4E62-9EBB-E7D0DD946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13" y="1282972"/>
            <a:ext cx="9870873" cy="557502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07767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C36D7-B0D7-440C-973C-0D228158D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Епископ Тихон в Америке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E8646C-D9A5-4C1D-8402-05575A87C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255" y="1787593"/>
            <a:ext cx="6095347" cy="4833274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772915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6A198-955F-4872-98BC-C571B415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Митрополит всей Америки и Канады Тихон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(Марк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Моллар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DC4C3A0-B6FE-46D7-895F-2764A18F66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6572" y="1608469"/>
            <a:ext cx="7945949" cy="4993809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18490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70674-FD27-4486-9A00-A2541ED03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Свято-Никольский храм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Нью-Йорке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9C03FFE-18BB-4617-9549-6A8F2CF329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1700" y="1837962"/>
            <a:ext cx="7007899" cy="5020038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0010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296D38-C40C-48D6-A2B0-A84CC0A2E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Митрополит всей Америки и Канады Тихон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(Марк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Моллар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0D87D7-C20A-46C7-916A-ACB726F998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8325" y="1735940"/>
            <a:ext cx="7415743" cy="4943829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62166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B1973-3AD7-49BD-B71B-17AE97EA1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87745"/>
            <a:ext cx="8596668" cy="164265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Заседание Поместного Собора Русской Православной Церкви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28D160-3109-49F7-8B82-EB988908AA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4881" y="1614040"/>
            <a:ext cx="7811146" cy="495621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137128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6A8C17-E2E3-428F-992C-026B3F196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5084"/>
            <a:ext cx="8596668" cy="16653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Делегация членов Совета сообщает святителю Тихону об избрании в Патриархи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A020F1-D27E-40C1-9083-DDF296C220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0529" y="1743156"/>
            <a:ext cx="7197754" cy="4958248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663769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93A9-C48B-4F7F-87C7-EBA205BB8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Служение Патриарха Тихона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BD8A46-7321-46E8-8589-6DB473FA0F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7873" y="1258376"/>
            <a:ext cx="7966129" cy="5453492"/>
          </a:xfr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99480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388F7-2D7E-4982-B882-D0299F8D2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Арест Патриарха Тихона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4DF1B51-1F25-4BE7-A20A-2AF90187E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8868" y="1216576"/>
            <a:ext cx="8065134" cy="5413175"/>
          </a:xfr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16811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A3459A-BFF8-4AC3-9246-6C869F118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9EDC0-6FC4-4A1B-AFAF-65D729D64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D7CFC2-0BEE-4F5B-8B36-852D5C60F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42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98186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2C48A-31B0-4598-8662-7A733CCCB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1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BD9FA4-EBC9-47D9-89CD-EDAE82B0B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Что делает человека Патриархом?</a:t>
            </a: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1) сила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2) почтенный возраст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3) мудрость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225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F3435-1882-473F-8295-91A190A36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3684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Патриарх - глава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Православной Церкви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Патриарх Иов                                              Патриарх Андриян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6" descr="Иов.jpg">
            <a:extLst>
              <a:ext uri="{FF2B5EF4-FFF2-40B4-BE49-F238E27FC236}">
                <a16:creationId xmlns:a16="http://schemas.microsoft.com/office/drawing/2014/main" id="{E089DD6B-4F30-4AAE-ADF9-87203F96F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64"/>
          <a:stretch>
            <a:fillRect/>
          </a:stretch>
        </p:blipFill>
        <p:spPr>
          <a:xfrm>
            <a:off x="442813" y="2903933"/>
            <a:ext cx="4926710" cy="3285131"/>
          </a:xfrm>
          <a:effectLst>
            <a:softEdge rad="127000"/>
          </a:effectLst>
        </p:spPr>
      </p:pic>
      <p:pic>
        <p:nvPicPr>
          <p:cNvPr id="5" name="Содержимое 7" descr="Андриан.jpg">
            <a:extLst>
              <a:ext uri="{FF2B5EF4-FFF2-40B4-BE49-F238E27FC236}">
                <a16:creationId xmlns:a16="http://schemas.microsoft.com/office/drawing/2014/main" id="{2E3ACFB8-DE4D-4B34-B50F-77D59C4BAAA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5285" y="2846685"/>
            <a:ext cx="2952328" cy="401131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640293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52646-CC0A-47F7-B1B3-0C0C9B217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421037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Патриархом человека делает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мудрость.</a:t>
            </a:r>
            <a:b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Когда святитель Тихон стал Патриархом ему было  52 года.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0D2D3E-6170-48BF-A639-A0023EF50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791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F6AF65-18A0-436A-AEE8-7FB83F59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2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866BA4-053E-4A44-87AF-43026CAC7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Кем был отец будущего Патриарха?</a:t>
            </a:r>
          </a:p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1) учителем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2) священником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3) крестьянином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9750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8FB0B5-927E-43B3-903A-7D7DE36BC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4199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Отец Патриарха был священником.</a:t>
            </a:r>
            <a:br>
              <a:rPr lang="ru-RU" sz="4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Когда будущий Патриарх родился, он служил в сельском храме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972A89-2CB7-43F6-9138-F46399C11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302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C3332-AD6A-47F6-BD3E-F0677D4BF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2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CCFB33-DA37-4FAB-AC9E-F0A5CA8B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Кем был отец</a:t>
            </a: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будущего Патриарха?</a:t>
            </a:r>
          </a:p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1) учителем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2) священником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3) крестьянином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844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0FCBCE-D256-4BF8-A959-EDBFDDA2D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185262-85E1-4D72-BA4E-C24E3DF58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Крещении будущего Патриарха назвали Василием</a:t>
            </a:r>
          </a:p>
        </p:txBody>
      </p:sp>
    </p:spTree>
    <p:extLst>
      <p:ext uri="{BB962C8B-B14F-4D97-AF65-F5344CB8AC3E}">
        <p14:creationId xmlns:p14="http://schemas.microsoft.com/office/powerpoint/2010/main" val="6399297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EB2E0-A841-478E-AF1F-70EBEE6D3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4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AB74AD-A695-477F-B76F-C946675FF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 каких учебных заведениях учился будущий Патриарх?</a:t>
            </a:r>
          </a:p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1) в профессиональном училище,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в семинарии, в институте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2) в духовном училище,</a:t>
            </a: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в университете, в академии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3) в духовном училище, </a:t>
            </a: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в семинарии, в академии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2602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369CE-072F-4983-89F3-AC2AA8FF1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Будущий Патриарх учился</a:t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духовном училище, в семинарии, </a:t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академии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2873DA-BB88-4B2F-80CF-359434CEB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05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22AE77-22D5-4093-A5CA-DF8F57190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ВОПРОС 5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57C72B-D1A3-488C-A36B-39EAA3098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Arial" pitchFamily="34" charset="0"/>
              </a:rPr>
              <a:t>Когда будущий Патриарх</a:t>
            </a: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Arial" pitchFamily="34" charset="0"/>
              </a:rPr>
              <a:t>получил имя Тихон?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1) когда стал епископом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2) когда поступил в семинарию</a:t>
            </a: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3) когда стал монахом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927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89635-CC97-4190-8F31-E1815887C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287864"/>
          </a:xfrm>
        </p:spPr>
        <p:txBody>
          <a:bodyPr>
            <a:noAutofit/>
          </a:bodyPr>
          <a:lstStyle/>
          <a:p>
            <a:pPr algn="ctr"/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CBFBF8-2A45-41FF-BE33-AB17DF904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Тихон будущий Патриарх получил при посвящении в монахи.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011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E165B-A6CF-4501-A3A2-3E4F614C8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6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8CB4B9-AC6B-4DFA-9730-9514282F0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Что было главным в служении епископа Тихона в Америке?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1) путешествия по стране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2) объединение верующих людей в единую </a:t>
            </a: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			Православную Церковь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3) создание в США Русской Церкви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494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DD83A2-4A39-4ABD-8871-50619BEB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169" y="3942826"/>
            <a:ext cx="8596668" cy="2483140"/>
          </a:xfrm>
        </p:spPr>
        <p:txBody>
          <a:bodyPr>
            <a:noAutofit/>
          </a:bodyPr>
          <a:lstStyle/>
          <a:p>
            <a:pPr algn="ctr"/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935E842-5A8D-4D35-A69F-12A78C149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Епископ = Архиерей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 Церкви - высшая степень священства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Епископ управляет деятельностью священников и является наставником верующих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2604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44E3C-3AD2-4CD7-AFE7-DF5820A94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AA99F5-A4CD-44CB-8A80-5C251A84B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в служении было</a:t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верующих людей</a:t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единую Православную Церковь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337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3D49B-D79A-4B6C-8070-790BAB258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ВОПРОС 7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B31784-37F7-4471-B22B-768BA155C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Arial" pitchFamily="34" charset="0"/>
              </a:rPr>
              <a:t>Как святитель Тихон был избран Патриархом?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1) голосованием на Соборе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2) решением Советской власти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3) жребием после молитвы в храме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910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8DDBB0-8661-407B-82A0-A24C9C7AD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B74F14-3DA9-47F0-BC84-C0B4658DF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Святитель Тихон был избран Патриархом жребием после молитвы в храме.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4748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37996-7E0E-4AE1-8CD8-00A051076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 8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0EDFB3-C5DA-455F-A107-19E503DDF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 чем было связано служение Патриарха?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1) с почётом и славой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2) с неограниченной властью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3) с трудом и страданием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933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06427-5AF5-4D6F-A546-EF81ED53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Служение Патриарха Тихона 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было связано с трудом и страданием, 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 увенчалось святостью.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9551993-3F9D-4325-AE1F-55DAF4F8A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4466" y="2765022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5938167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3C8C2F-7BF9-4C30-971C-6725832A7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9485"/>
            <a:ext cx="8596668" cy="17909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«Добрый пастырь.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Святитель Тихон, Патриарх Московский»</a:t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9FDF93-122F-4904-80F3-7F129A34A7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5DDF9A-C75E-4554-9916-A77EAEBCD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437955"/>
            <a:ext cx="9870873" cy="55750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0BB0E0-BF29-4A48-9293-B9DB9C285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13" y="1282972"/>
            <a:ext cx="9870873" cy="55750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5507C0-2F00-41A3-BA3D-78C7B8F0D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13" y="1435372"/>
            <a:ext cx="9870873" cy="55750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1E89F5-1222-4854-A50F-FA883C1B8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13" y="1587772"/>
            <a:ext cx="9870873" cy="557502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8029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746703-0845-4B36-AADF-77F1BBA15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3638C-5A81-4A08-958F-0F81B2D4D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F4A9DE-22DF-42EA-8712-23F28A48E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13" y="1282972"/>
            <a:ext cx="9870873" cy="557502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39394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2EE4E-8EF3-4B8B-B21A-74BDC1F0D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49E567-B398-4E74-B826-200DDF8CC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33826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B9A92D-9E9A-4EE3-8F9C-E696A8975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5415"/>
            <a:ext cx="12192000" cy="306717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0931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CD994-F1A4-4E80-A67C-94866E445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Город Торопец,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где прошло детство Патриарха Тихона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693BF15-9E2B-4F98-82AB-795D00D58B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9684" y="1570752"/>
            <a:ext cx="7612840" cy="4936224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37033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D456AD-5141-4171-A452-30BF01FC7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61394"/>
            <a:ext cx="8596668" cy="146900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Деревенские дети</a:t>
            </a:r>
            <a:b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E014D7-8B1D-4067-ABCE-B1A716F178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2819" y="1005389"/>
            <a:ext cx="7459235" cy="5596942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85568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FC465-05B3-4A04-A408-374BF9907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Семинаристы – студенты семинарии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68AF918-6540-4BB6-B271-D0FFECE570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159" y="1341891"/>
            <a:ext cx="10212681" cy="5516109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6677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54FBF1-B9B0-44E8-9C63-1489A0CF6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3A667AC-9903-47F8-BEA7-FBBF2C019C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5465" y="1930400"/>
            <a:ext cx="7204070" cy="4811542"/>
          </a:xfrm>
          <a:effectLst>
            <a:softEdge rad="63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53D48E5-4BD1-4B56-BBD8-75E794C4DD26}"/>
              </a:ext>
            </a:extLst>
          </p:cNvPr>
          <p:cNvSpPr/>
          <p:nvPr/>
        </p:nvSpPr>
        <p:spPr>
          <a:xfrm>
            <a:off x="1098959" y="427840"/>
            <a:ext cx="8175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Епископ Тихон и Псковская семинария</a:t>
            </a:r>
          </a:p>
        </p:txBody>
      </p:sp>
    </p:spTree>
    <p:extLst>
      <p:ext uri="{BB962C8B-B14F-4D97-AF65-F5344CB8AC3E}">
        <p14:creationId xmlns:p14="http://schemas.microsoft.com/office/powerpoint/2010/main" val="187859468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248</TotalTime>
  <Words>260</Words>
  <Application>Microsoft Office PowerPoint</Application>
  <PresentationFormat>Широкоэкранный</PresentationFormat>
  <Paragraphs>99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Arial Black</vt:lpstr>
      <vt:lpstr>Arial Unicode MS</vt:lpstr>
      <vt:lpstr>Times New Roman</vt:lpstr>
      <vt:lpstr>Trebuchet MS</vt:lpstr>
      <vt:lpstr>Wingdings 3</vt:lpstr>
      <vt:lpstr>Аспект</vt:lpstr>
      <vt:lpstr>Классный час по духовно-нравственному воспитанию «Добрый пастырь. Святитель Тихон, Патриарх Московский» </vt:lpstr>
      <vt:lpstr>Патриарх - глава  Русской Православной Церкви  Патриарх Иов                                              Патриарх Андриян </vt:lpstr>
      <vt:lpstr> </vt:lpstr>
      <vt:lpstr>Презентация PowerPoint</vt:lpstr>
      <vt:lpstr> </vt:lpstr>
      <vt:lpstr>Город Торопец,  где прошло детство Патриарха Тихона </vt:lpstr>
      <vt:lpstr>Деревенские дети </vt:lpstr>
      <vt:lpstr>Семинаристы – студенты семинарии </vt:lpstr>
      <vt:lpstr>  </vt:lpstr>
      <vt:lpstr>Епископ Тихон в Америке</vt:lpstr>
      <vt:lpstr>Митрополит всей Америки и Канады Тихон (Марк Моллар)</vt:lpstr>
      <vt:lpstr>Свято-Никольский храм  в Нью-Йорке</vt:lpstr>
      <vt:lpstr>Митрополит всей Америки и Канады Тихон (Марк Моллар)</vt:lpstr>
      <vt:lpstr>Заседание Поместного Собора Русской Православной Церкви</vt:lpstr>
      <vt:lpstr>Делегация членов Совета сообщает святителю Тихону об избрании в Патриархи</vt:lpstr>
      <vt:lpstr>Служение Патриарха Тихона</vt:lpstr>
      <vt:lpstr>Арест Патриарха Тихона</vt:lpstr>
      <vt:lpstr>Презентация PowerPoint</vt:lpstr>
      <vt:lpstr>ВОПРОС 1 </vt:lpstr>
      <vt:lpstr>Патриархом человека делает мудрость. Когда святитель Тихон стал Патриархом ему было  52 года.</vt:lpstr>
      <vt:lpstr>ВОПРОС 2 </vt:lpstr>
      <vt:lpstr>Отец Патриарха был священником. Когда будущий Патриарх родился, он служил в сельском храме</vt:lpstr>
      <vt:lpstr>ВОПРОС 2 </vt:lpstr>
      <vt:lpstr>Презентация PowerPoint</vt:lpstr>
      <vt:lpstr>ВОПРОС 4 </vt:lpstr>
      <vt:lpstr>Будущий Патриарх учился в духовном училище, в семинарии,  в академии</vt:lpstr>
      <vt:lpstr>ВОПРОС 5 </vt:lpstr>
      <vt:lpstr>Презентация PowerPoint</vt:lpstr>
      <vt:lpstr>ВОПРОС 6 </vt:lpstr>
      <vt:lpstr>Презентация PowerPoint</vt:lpstr>
      <vt:lpstr>ВОПРОС 7 </vt:lpstr>
      <vt:lpstr>Презентация PowerPoint</vt:lpstr>
      <vt:lpstr>ВОПРОС 8 </vt:lpstr>
      <vt:lpstr>Служение Патриарха Тихона  было связано с трудом и страданием,  но увенчалось святостью.</vt:lpstr>
      <vt:lpstr>«Добрый пастырь. Святитель Тихон, Патриарх Московский»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 в Православной гимназии  от рабочей  программы  воспитания «Ступени»</dc:title>
  <dc:creator>User</dc:creator>
  <cp:lastModifiedBy>User</cp:lastModifiedBy>
  <cp:revision>27</cp:revision>
  <dcterms:created xsi:type="dcterms:W3CDTF">2025-10-31T10:27:07Z</dcterms:created>
  <dcterms:modified xsi:type="dcterms:W3CDTF">2025-11-06T11:10:48Z</dcterms:modified>
</cp:coreProperties>
</file>