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7" r:id="rId9"/>
    <p:sldId id="266" r:id="rId10"/>
    <p:sldId id="262" r:id="rId11"/>
    <p:sldId id="263" r:id="rId12"/>
    <p:sldId id="268" r:id="rId13"/>
    <p:sldId id="269" r:id="rId14"/>
    <p:sldId id="26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2" d="100"/>
          <a:sy n="112" d="100"/>
        </p:scale>
        <p:origin x="14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:\Разработка шаблонов\Черно-белый\CHB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7340" y="5229200"/>
            <a:ext cx="6400800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30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A7CE47C-BD0A-43B7-B56F-C5711ADE6D23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20AFE31-D0F6-4CED-ABFF-ED8968092F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8803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AD30F5B-82ED-4E67-8801-AF10094831BC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83A3FD8-1AD2-48AE-95CA-441FDC247C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824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2CBEA64-B611-472E-B31D-0C15D60C8165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BC6356A-3984-4367-B74D-9153C7D9B4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085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0500139-1060-4D20-9891-B4B7A042CE6A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ABD79DE-F231-401F-9A72-14D474BAAE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3984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04B1765-0120-4785-A5E3-76A28DC62E9B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AED1559-D77E-4867-AA32-2EA9AF891F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6483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2CF6F3F-D9FF-4EC1-9988-D5DBA8CB676C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6C58061-ED26-4E21-9A47-71B0365EB4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22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0EB88D4-D586-4876-8B15-1C133052C9BF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6226223-30F8-4D8D-AA75-9D1A718A08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84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497EBD6-9AE0-4D5B-BD77-E0B62D1CB952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CC7A627-A761-4422-AC04-02B4C58F3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186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C08EBA1-AB09-4630-A1C4-096FDABA9ECA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B4CA57D-DE14-45C1-B806-0A9F2AD2F6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9213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936A1FF-7A39-4286-9CFA-98BD7B8760F2}" type="datetimeFigureOut">
              <a:rPr lang="ru-RU"/>
              <a:pPr>
                <a:defRPr/>
              </a:pPr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CF8528C-50FA-447F-B958-1B8853FF7E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0069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:\Разработка шаблонов\Черно-белый\CHBSlide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15888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4025" y="1268413"/>
            <a:ext cx="82296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0" y="6581775"/>
            <a:ext cx="1320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 sz="1200">
                <a:solidFill>
                  <a:srgbClr val="D9D9D9"/>
                </a:solidFill>
              </a:rPr>
              <a:t>ProPowerPoint.Ru</a:t>
            </a:r>
            <a:endParaRPr lang="ru-RU" altLang="ru-RU" sz="1200">
              <a:solidFill>
                <a:srgbClr val="D9D9D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2F2F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2F2F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000999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Историко-церковный конкурс уроков, посвященных служению и подвигу святителя Тихона, Патриарха Всероссийского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96552" y="2306985"/>
            <a:ext cx="7488832" cy="8636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«ПАТРИАРХ ТИХОН: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СТОЯНИЕ ЗА ВЕРУ»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1520" y="5445224"/>
            <a:ext cx="907300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Конспект урока по курсу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«Основы православной веры»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4"/>
          <a:stretch/>
        </p:blipFill>
        <p:spPr>
          <a:xfrm>
            <a:off x="5796136" y="1268760"/>
            <a:ext cx="2808312" cy="326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7" t="7620" r="11503" b="8564"/>
          <a:stretch/>
        </p:blipFill>
        <p:spPr>
          <a:xfrm>
            <a:off x="179512" y="1628800"/>
            <a:ext cx="2736304" cy="396044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059832" y="1196752"/>
            <a:ext cx="6084168" cy="14700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3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Бесконечные допросы, переживания о судьбе народа Божия и Матери-Церкви подточили здоровье Патриарха Тихона. Окружавшие его люди видели, что светильник его жизни угасает. Он по-прежнему добр и внимателен ко всем, принимал посетителей, совершал богослужения в московских храмах. Последняя отслуженная им Литургия состоялась 5 апреля 1925 года в церкви Большого Вознесения на Никитской улице. Он отошел </a:t>
            </a:r>
            <a:r>
              <a:rPr lang="ru-RU" sz="235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</a:t>
            </a:r>
            <a:r>
              <a:rPr lang="ru-RU" sz="23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Господу в стенах больницы 7 апреля в день Благовещения Пресвятой Богородицы. Последними его словами были: «Ну слава Богу!»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716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52"/>
          <a:stretch/>
        </p:blipFill>
        <p:spPr>
          <a:xfrm>
            <a:off x="0" y="2776865"/>
            <a:ext cx="4289060" cy="407977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149856" y="1484784"/>
            <a:ext cx="5004048" cy="14700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 деятельный характер, образованность, тактичность, смирение, огромное стремление служить Господу и работать на ниве Христовой помогали ему выполнять возложенную на него великую миссию. Первосвятителя можно назвать настоящим подвижником благочестия. В трудные для Церкви годы богоборческой власти Патриарх Тихон мужественно отстаивал правду Христову, не пошел на сделку с собственной совестью. Несмотря на запреты и клевету большевистской власти, русский православный народ верил в силу его молитв, любил и почитал своего Патриарха. Он стал для миллионов верующих нравственной опорой и ориентиром среди хаоса, народ России сплотился вокруг своего Патриарха.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17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663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Бескровное мученичество и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исповедничество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святителя Тихона повлияло </a:t>
            </a:r>
            <a:endParaRPr lang="ru-RU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 жизни и соборности Русской Православной Церкви.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361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0698" cy="685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65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68760"/>
            <a:ext cx="8392055" cy="55892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Стояние за веру Патриарха Тихона оказалось не напрасным. Он вызвал  к жизни массовое сопротивление безбожию со стороны церковного народа и духовенства.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96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43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все времена Русь молилась своим святым угодникам и чудотворцам. Их помощь и заступничество перед Богом помогали народу выстоять в годы самых тяжелых испытаний.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462987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80528" y="594928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2025 году исполняется 100 лет со дня блаженной кончины угодника Божия. </a:t>
            </a:r>
          </a:p>
        </p:txBody>
      </p:sp>
    </p:spTree>
    <p:extLst>
      <p:ext uri="{BB962C8B-B14F-4D97-AF65-F5344CB8AC3E}">
        <p14:creationId xmlns:p14="http://schemas.microsoft.com/office/powerpoint/2010/main" val="3432641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539552" y="1752240"/>
            <a:ext cx="8280920" cy="863600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5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«ПАТРИАРХ ТИХОН: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5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СТОЯНИЕ ЗА ВЕРУ»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33056"/>
            <a:ext cx="619125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709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Проблемные вопросы: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9547" y="2276872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1589" y="1844824"/>
            <a:ext cx="9000999" cy="14700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чем заключался подвижнический характер деятельности патриарха Тихона?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ли назвать его служение Церкви подвигом?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Каковы этапы крестного пути Патриарха Тихона?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исторические факты и биографические сведения помогут нам в поисках ответов на поставленные вопросы?</a:t>
            </a:r>
            <a:endParaRPr lang="ru-RU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0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события произошли в России в 1917 году?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37805" y="2204864"/>
            <a:ext cx="9000999" cy="14700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Февральская революция.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Отречение императора Николая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престола.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Назрел вопрос о необходимости реформы церковного управления.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255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Поместный собор Русской Православной Церкви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008" y="6165304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Ключевым вопросом собора было восстановление патриаршества в России.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1777"/>
            <a:ext cx="9144000" cy="483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01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493955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Вступая на престол, избранник  Божий знал, что вслед за Христом идет на свою Голгофу.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108520" y="6122987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этой обстановке голос Патриарха звучал призывно и мощно, обличая убийц, вразумляя потерявших совесть и страх Божий.</a:t>
            </a:r>
          </a:p>
        </p:txBody>
      </p:sp>
    </p:spTree>
    <p:extLst>
      <p:ext uri="{BB962C8B-B14F-4D97-AF65-F5344CB8AC3E}">
        <p14:creationId xmlns:p14="http://schemas.microsoft.com/office/powerpoint/2010/main" val="1373342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работы в группе: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3001" y="1556792"/>
            <a:ext cx="9000999" cy="14700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группа – анализ послания к верным чадам Церкви.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группа – обращение Патриарха к властям в печати с требованием прекращения преследования церковнослужителей и разграбления приходов.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группа – предание анафеме большевиков за совершенные ими убийства и преступления.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группа – призыв Святейшего Патриарха ко всем епархиям об оказании помощи голодающим жителям Поволжья.</a:t>
            </a: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621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525" y="188640"/>
            <a:ext cx="9000999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Богоборческая власть видела в лице Патриарха Тихона угрозу </a:t>
            </a: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продвижения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жизнь своих преступных замыслов.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62" y="1124744"/>
            <a:ext cx="9167162" cy="518311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23162" y="6314026"/>
            <a:ext cx="9275682" cy="1470025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2F2F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2F2F2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7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Поэтому большевики постарались устранить Патриарха Тихона, лишить его общения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7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паствой.</a:t>
            </a:r>
            <a:endParaRPr lang="ru-RU" sz="17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1299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CHB</Template>
  <TotalTime>134</TotalTime>
  <Words>518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Wingdings</vt:lpstr>
      <vt:lpstr>Тема Office</vt:lpstr>
      <vt:lpstr>Историко-церковный конкурс уроков, посвященных служению и подвигу святителя Тихона, Патриарха Всероссийского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Историко-церковный конкурс уроков, посвященных служению и подвигу святителя Тихона, Патриарха Всероссийского</dc:title>
  <dc:subject>Чёрно-белый абстрактный</dc:subject>
  <dc:creator>User</dc:creator>
  <dc:description>http://propowerpoint.ru - Бесплатные шаблоны для презентаций. Уроки и советы PowerPoint</dc:description>
  <cp:lastModifiedBy>User</cp:lastModifiedBy>
  <cp:revision>16</cp:revision>
  <dcterms:created xsi:type="dcterms:W3CDTF">2025-10-10T21:38:12Z</dcterms:created>
  <dcterms:modified xsi:type="dcterms:W3CDTF">2025-10-15T19:50:45Z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00080010060000000000010243100207f9000400038000</vt:lpwstr>
  </property>
</Properties>
</file>