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5" r:id="rId2"/>
    <p:sldId id="262" r:id="rId3"/>
    <p:sldId id="263" r:id="rId4"/>
    <p:sldId id="260" r:id="rId5"/>
    <p:sldId id="267" r:id="rId6"/>
    <p:sldId id="319" r:id="rId7"/>
    <p:sldId id="320" r:id="rId8"/>
  </p:sldIdLst>
  <p:sldSz cx="9144000" cy="6858000" type="screen4x3"/>
  <p:notesSz cx="6791325" cy="99218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30" y="8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6513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D91A7B-EFEF-41F6-960A-2496E57BF7F2}" type="datetimeFigureOut">
              <a:rPr lang="ru-RU" smtClean="0"/>
              <a:t>17.11.2025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1239838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5200"/>
            <a:ext cx="5432425" cy="39068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4988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6513" y="9424988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B6E25-2393-46B2-8C9B-A8E510B62F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112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B6E25-2393-46B2-8C9B-A8E510B62F7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417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88544-7D6D-4652-ADC3-418E017EA1EB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9FC2E-0E92-4CA1-BAE1-C3A151BAD2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5CBD4-89BC-45CB-9790-5815BAE5D2A1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E42B6-1CA6-4A51-B60C-63D674256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1541A-B7D1-4634-88DA-3C5C8A9E093C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4BAC2-7ED8-4D2D-8084-3DFC646E6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B468E-280E-4D16-9F43-0475FE740605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23DA1-9D1D-42F3-89E9-E9D5F323A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F520F-4D95-4D6E-B752-3659437DB552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0A8FE-6C70-4052-B35D-0A880DFB7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A82EB-39A3-4237-B9B9-704C69CB2419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A3AB9-4128-4E61-AE15-779065227A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D7E8-ACF9-402C-B2E9-8ED2241D1CB6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F6F5A-8520-4402-886E-90773CE21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A03C6-2435-4D04-B7D7-048A455EFB43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B35D6-8646-4767-AC99-CB095EF01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B1775-5409-4EBA-8286-604BD020421C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E2430-8AB9-4F3B-A739-E4C85EFD1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62995-7502-42A7-90DE-EBB3E278A3CE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4DD59-256B-4312-B501-363AE599E3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37F23-2095-46CE-B6C7-3AF5B0A033B1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A71A0-6E5B-41AF-A6E3-50F386337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A4FF9E-01FB-4E86-B152-4D6AC1A3E83C}" type="datetimeFigureOut">
              <a:rPr lang="ru-RU"/>
              <a:pPr>
                <a:defRPr/>
              </a:pPr>
              <a:t>17.11.2025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A472C6-16AA-458A-ABF8-03E720AAA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commons.wikimedia.org/wiki/File:Unalaska_church.jpg?uselang=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3%D0%B8%D1%82%D0%BB%D1%83%D0%BA_(%D0%90%D0%BB%D1%8F%D1%81%D0%BA%D0%B0)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81580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 rtlCol="0">
            <a:normAutofit/>
          </a:bodyPr>
          <a:lstStyle/>
          <a:p>
            <a:pPr algn="ctr">
              <a:buNone/>
            </a:pPr>
            <a:r>
              <a:rPr lang="ru-RU" sz="2400" b="1" dirty="0" smtClean="0"/>
              <a:t>ГОРОДА АЛЯСКИ</a:t>
            </a:r>
            <a:endParaRPr lang="ru-RU" sz="2400" dirty="0" smtClean="0"/>
          </a:p>
          <a:p>
            <a:r>
              <a:rPr lang="ru-RU" sz="54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19256" cy="5400600"/>
          </a:xfrm>
        </p:spPr>
        <p:txBody>
          <a:bodyPr rtlCol="0">
            <a:normAutofit fontScale="90000"/>
          </a:bodyPr>
          <a:lstStyle/>
          <a:p>
            <a:r>
              <a:rPr lang="ru-RU" dirty="0" smtClean="0"/>
              <a:t>Вот какие фотографии прислал </a:t>
            </a:r>
            <a:br>
              <a:rPr lang="ru-RU" dirty="0" smtClean="0"/>
            </a:br>
            <a:r>
              <a:rPr lang="ru-RU" dirty="0"/>
              <a:t>Д</a:t>
            </a:r>
            <a:r>
              <a:rPr lang="ru-RU" dirty="0" smtClean="0"/>
              <a:t>жон </a:t>
            </a:r>
            <a:r>
              <a:rPr lang="ru-RU" dirty="0" err="1" smtClean="0"/>
              <a:t>Дедюхин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Уналашка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Объект 4" descr="https://avatars.mds.yandex.net/i?id=dcd35b5cc2bcc7d184f158267271e1f174c55143-5311590-images-thumbs&amp;n=1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400600" cy="3672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/>
              <a:t>: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5" name="Рисунок 4" descr="https://upload.wikimedia.org/wikipedia/commons/thumb/a/ae/Unalaska_church.jpg/330px-Unalaska_church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622300"/>
            <a:ext cx="6408712" cy="39588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184995"/>
          </a:xfrm>
        </p:spPr>
        <p:txBody>
          <a:bodyPr/>
          <a:lstStyle/>
          <a:p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Уналашка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 Православная Церковь Вознесения      Господня</a:t>
            </a:r>
          </a:p>
          <a:p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vatars.mds.yandex.net/i?id=f7fe004d80173e8e429c398c3a16ae1cd67e9d5a-4233102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3"/>
            <a:ext cx="7272808" cy="3761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4858752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Самый большой город на Аляске Анкоридж Население -   291 247 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" y="4648835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Собор Св. Иннокентия в </a:t>
            </a:r>
            <a:r>
              <a:rPr lang="ru-RU" dirty="0" smtClean="0"/>
              <a:t>Анкоридже. Построен </a:t>
            </a:r>
            <a:r>
              <a:rPr lang="ru-RU" dirty="0"/>
              <a:t>в 1994 году в </a:t>
            </a:r>
            <a:r>
              <a:rPr lang="ru-RU" dirty="0" smtClean="0"/>
              <a:t>ознаменование  </a:t>
            </a:r>
            <a:r>
              <a:rPr lang="ru-RU" dirty="0"/>
              <a:t>200-летия прибытия первых русских </a:t>
            </a:r>
            <a:r>
              <a:rPr lang="ru-RU" dirty="0" smtClean="0"/>
              <a:t>                                                                                    </a:t>
            </a:r>
            <a:r>
              <a:rPr lang="ru-RU" dirty="0"/>
              <a:t>миссионеров на Аляску </a:t>
            </a:r>
          </a:p>
        </p:txBody>
      </p:sp>
      <p:pic>
        <p:nvPicPr>
          <p:cNvPr id="6" name="Объект 5" descr="Собор Св. Иннокентия в Анкоридже. Построен в 1994 году в ознаменование 200-летия прибытия первых русских миссионеров на Аляску (интернет).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6624735" cy="36991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3" y="66764"/>
            <a:ext cx="8967993" cy="672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65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780" y="2206646"/>
            <a:ext cx="4322439" cy="244470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259632" y="-6896"/>
            <a:ext cx="8229600" cy="585152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Ольга </a:t>
            </a:r>
            <a:r>
              <a:rPr lang="ru-RU" b="1" dirty="0" err="1"/>
              <a:t>О’Майкл</a:t>
            </a:r>
            <a:r>
              <a:rPr lang="ru-RU" dirty="0"/>
              <a:t> – жена православного священника,  </a:t>
            </a:r>
            <a:r>
              <a:rPr lang="ru-RU" dirty="0" smtClean="0"/>
              <a:t>                                                                                   </a:t>
            </a:r>
            <a:r>
              <a:rPr lang="ru-RU" dirty="0"/>
              <a:t>учительница и акушерка из                                                                              деревни </a:t>
            </a:r>
            <a:r>
              <a:rPr lang="ru-RU" u="sng" dirty="0" err="1">
                <a:hlinkClick r:id="rId3" tooltip="Куитлук (Аляска)"/>
              </a:rPr>
              <a:t>Куитлук</a:t>
            </a:r>
            <a:r>
              <a:rPr lang="ru-RU" dirty="0"/>
              <a:t> на Аляске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86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1549</TotalTime>
  <Words>78</Words>
  <Application>Microsoft Office PowerPoint</Application>
  <PresentationFormat>Экран (4:3)</PresentationFormat>
  <Paragraphs>22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Вот какие фотографии прислал  Джон Дедюхин.       Уналашка </vt:lpstr>
      <vt:lpstr>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ТИЧЕСКИЕ ОСНОВЫ ПОДГОТОВКИ ПЕДАГОГОВ  К ПРАВОСЛАВНО-ПАТРИОТИЧЕСКОМУ </dc:title>
  <dc:creator>qq</dc:creator>
  <cp:lastModifiedBy>ТУ</cp:lastModifiedBy>
  <cp:revision>88</cp:revision>
  <cp:lastPrinted>2011-10-16T19:09:39Z</cp:lastPrinted>
  <dcterms:created xsi:type="dcterms:W3CDTF">2011-10-16T09:35:50Z</dcterms:created>
  <dcterms:modified xsi:type="dcterms:W3CDTF">2025-11-17T16:20:02Z</dcterms:modified>
</cp:coreProperties>
</file>