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5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FD4CC0-086E-79B5-00A1-59A67943F7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4662" y="692727"/>
            <a:ext cx="4831338" cy="279522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Подвиг патриарха Тихона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D95E613-F6D7-9D0F-11A5-A7D6B975FD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8765" y="3747284"/>
            <a:ext cx="3769669" cy="4261244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 веру православную – в ней тебе спасение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учитель ОПК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 Лицей 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№1» п. Добринка</a:t>
            </a: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Чепрасова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Любовь Александровна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C4C3CB-1FBF-A85B-4FE7-527E94E4F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3567" y="-43892"/>
            <a:ext cx="5584830" cy="694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459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E27BEA-5EC8-FF38-CA30-2A7623E41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3DD1CC-F05B-81D8-06D2-BB8267A5F0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о жизни и подвиге святителя Тихона.</a:t>
            </a:r>
          </a:p>
          <a:p>
            <a:r>
              <a:rPr lang="ru-RU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Понять, как его пример помогает нам сегодня.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2724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F09D03-325E-88CB-3C99-FF8709203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 урока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F89487-2898-BD51-B69F-60637E0880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биографией святителя Тихона</a:t>
            </a:r>
          </a:p>
          <a:p>
            <a:r>
              <a:rPr lang="ru-RU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Осознать значение его духовного подвига</a:t>
            </a:r>
          </a:p>
          <a:p>
            <a:r>
              <a:rPr lang="ru-RU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применять его пример в повседневной жизни</a:t>
            </a:r>
          </a:p>
        </p:txBody>
      </p:sp>
    </p:spTree>
    <p:extLst>
      <p:ext uri="{BB962C8B-B14F-4D97-AF65-F5344CB8AC3E}">
        <p14:creationId xmlns:p14="http://schemas.microsoft.com/office/powerpoint/2010/main" val="3308865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E2490F-8FA2-EEA2-DF60-90672DE61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0458" y="926652"/>
            <a:ext cx="3152595" cy="1197711"/>
          </a:xfrm>
        </p:spPr>
        <p:txBody>
          <a:bodyPr/>
          <a:lstStyle/>
          <a:p>
            <a:r>
              <a:rPr lang="ru-RU" dirty="0"/>
              <a:t>Ранние годы </a:t>
            </a: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4E3072B1-2080-4174-5B4F-3D42DB2AC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93548" y="2124363"/>
            <a:ext cx="4687456" cy="4733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семье сельского священника в Псковской губернии. </a:t>
            </a:r>
          </a:p>
          <a:p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Учился в </a:t>
            </a:r>
            <a:r>
              <a:rPr lang="ru-RU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Торопецком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духовном училище и Псковской духовной семинарии. </a:t>
            </a:r>
          </a:p>
          <a:p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1884 году поступил в Санкт-Петербургскую духовную академию. </a:t>
            </a:r>
          </a:p>
          <a:p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1891 году был пострижен в монашество с именем Тихон. 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C42D10F-6E82-29F9-C9D4-BDEFA19B77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3101" y="0"/>
            <a:ext cx="83766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40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20D32E-E548-4E19-08F4-28373AA67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2506" y="511515"/>
            <a:ext cx="8911687" cy="1371022"/>
          </a:xfrm>
        </p:spPr>
        <p:txBody>
          <a:bodyPr/>
          <a:lstStyle/>
          <a:p>
            <a:r>
              <a:rPr lang="ru-RU" dirty="0"/>
              <a:t>Патриаршество (1917-1925)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DC420C-182C-AA99-D6DD-E0AB502B0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44442" y="1714499"/>
            <a:ext cx="5668941" cy="7117774"/>
          </a:xfrm>
        </p:spPr>
        <p:txBody>
          <a:bodyPr/>
          <a:lstStyle/>
          <a:p>
            <a:r>
              <a:rPr lang="ru-RU" b="0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Митрополит Тихон был избран Патриархом Московским и всея Руси 4 (17) ноября 1917 года, когда на Поместном соборе Российской православной церкви было принято решение о восстановлении патриаршества, отмененного Петром </a:t>
            </a:r>
            <a:r>
              <a:rPr lang="af-ZA" b="0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b="0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1721 году. </a:t>
            </a:r>
          </a:p>
          <a:p>
            <a:r>
              <a:rPr lang="ru-RU" b="0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стал первым Патриархом после восстановления этой должности. </a:t>
            </a:r>
          </a:p>
          <a:p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C25858B-311F-B7FE-2D0E-902FD163D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499" y="1197026"/>
            <a:ext cx="7659823" cy="566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866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00AFB0-7EA4-5336-3C87-A9F1B07EE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Испытания и борьба с советской властью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04CE58-4F88-C604-6370-A3FA87B1C1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Тихон противостоял попыткам сделать Церковь подконтрольной государству, что проявлялось в его отказе осудить эмигрировавшее духовенство. </a:t>
            </a:r>
          </a:p>
          <a:p>
            <a:r>
              <a:rPr lang="ru-RU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шёл на компромиссы, стараясь сохранить Церковь и защитить её от полного уничтожения. </a:t>
            </a:r>
          </a:p>
          <a:p>
            <a:r>
              <a:rPr lang="ru-RU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старался защитить духовенство от обвинений в политической ангажированности, чтобы сохранить жизни священников и верующих. </a:t>
            </a:r>
          </a:p>
          <a:p>
            <a:endParaRPr lang="ru-RU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463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8A374A29-2309-6996-8720-DE20AF862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6582" y="0"/>
            <a:ext cx="8911687" cy="1280890"/>
          </a:xfrm>
        </p:spPr>
        <p:txBody>
          <a:bodyPr/>
          <a:lstStyle/>
          <a:p>
            <a:r>
              <a:rPr lang="ru-RU" dirty="0"/>
              <a:t>Канонизация и память</a:t>
            </a:r>
            <a:br>
              <a:rPr lang="ru-RU" dirty="0"/>
            </a:br>
            <a:endParaRPr lang="ru-RU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B6D59FF8-EF87-58A9-8918-98887AB2F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0682" y="692727"/>
            <a:ext cx="9743930" cy="2465311"/>
          </a:xfrm>
        </p:spPr>
        <p:txBody>
          <a:bodyPr/>
          <a:lstStyle/>
          <a:p>
            <a:r>
              <a:rPr lang="ru-RU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Патриарх Тихон (</a:t>
            </a:r>
            <a:r>
              <a:rPr lang="ru-RU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Беллавин</a:t>
            </a:r>
            <a:r>
              <a:rPr lang="ru-RU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был канонизирован как святитель Русской православной церковью 9 октября 1989 года на Архиерейском соборе. Он почитается как святой и исповедник, пострадавший за веру в годы большевистских гонений, а его канонизация положила начало прославлению всех </a:t>
            </a:r>
            <a:r>
              <a:rPr lang="ru-RU" i="0" u="sng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новомучеников</a:t>
            </a:r>
            <a:r>
              <a:rPr lang="ru-RU" i="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исповедников Российских.</a:t>
            </a:r>
            <a:r>
              <a:rPr lang="ru-RU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1992 году состоялось обретение его мощей, которые ныне покоятся в Большом соборе Донского монастыря в Москве. 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6F415D-07ED-000F-782E-A698246D2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772" y="2438652"/>
            <a:ext cx="6782273" cy="441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961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DCAD0B-4271-60A2-06AD-15C5B6183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Рефлексия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592C0C-7922-A50D-FF84-E007FE8A5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0575" y="1540189"/>
            <a:ext cx="8915400" cy="3777622"/>
          </a:xfrm>
        </p:spPr>
        <p:txBody>
          <a:bodyPr/>
          <a:lstStyle/>
          <a:p>
            <a:r>
              <a:rPr lang="ru-RU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Вернёмся к вопросу: «Как можно сохранить веру и любовь к людям, когда вокруг вражда?»</a:t>
            </a:r>
          </a:p>
          <a:p>
            <a:r>
              <a:rPr lang="ru-RU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Закончите фразы:</a:t>
            </a:r>
          </a:p>
          <a:p>
            <a:r>
              <a:rPr lang="ru-RU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я узнал(а)...</a:t>
            </a:r>
          </a:p>
          <a:p>
            <a:r>
              <a:rPr lang="ru-RU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Меня удивило, что...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понял(а), что подвиг — это...</a:t>
            </a:r>
          </a:p>
        </p:txBody>
      </p:sp>
    </p:spTree>
    <p:extLst>
      <p:ext uri="{BB962C8B-B14F-4D97-AF65-F5344CB8AC3E}">
        <p14:creationId xmlns:p14="http://schemas.microsoft.com/office/powerpoint/2010/main" val="832370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1BBEEE-12BF-0A5F-2671-BACEC2EC1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626517-F155-99EE-A29A-FD6FFC9686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9439" y="1540189"/>
            <a:ext cx="8915400" cy="3777622"/>
          </a:xfrm>
        </p:spPr>
        <p:txBody>
          <a:bodyPr/>
          <a:lstStyle/>
          <a:p>
            <a:r>
              <a:rPr lang="ru-RU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краткую биографию святителя Тихона.</a:t>
            </a:r>
          </a:p>
          <a:p>
            <a:r>
              <a:rPr lang="ru-RU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Написать мини-сочинение «Чему меня учит подвиг патриарха Тихона».</a:t>
            </a:r>
          </a:p>
          <a:p>
            <a:r>
              <a:rPr lang="ru-RU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Найти цитату святителя Тихона о мире, вере или любви.</a:t>
            </a:r>
          </a:p>
        </p:txBody>
      </p:sp>
    </p:spTree>
    <p:extLst>
      <p:ext uri="{BB962C8B-B14F-4D97-AF65-F5344CB8AC3E}">
        <p14:creationId xmlns:p14="http://schemas.microsoft.com/office/powerpoint/2010/main" val="255194698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9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Легкий дым</vt:lpstr>
      <vt:lpstr>Подвиг патриарха Тихона</vt:lpstr>
      <vt:lpstr>Цель урока</vt:lpstr>
      <vt:lpstr>Задачи урока </vt:lpstr>
      <vt:lpstr>Ранние годы </vt:lpstr>
      <vt:lpstr>Патриаршество (1917-1925)</vt:lpstr>
      <vt:lpstr>Испытания и борьба с советской властью</vt:lpstr>
      <vt:lpstr>Канонизация и память </vt:lpstr>
      <vt:lpstr>Рефлексия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Подвиг патриарха Тихона</dc:title>
  <dc:creator>Екатерина Чепрасова</dc:creator>
  <cp:lastModifiedBy>Екатерина Чепрасова</cp:lastModifiedBy>
  <cp:revision>3</cp:revision>
  <dcterms:created xsi:type="dcterms:W3CDTF">2025-10-17T16:55:14Z</dcterms:created>
  <dcterms:modified xsi:type="dcterms:W3CDTF">2025-10-17T18:33:32Z</dcterms:modified>
</cp:coreProperties>
</file>