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60" r:id="rId4"/>
    <p:sldId id="259" r:id="rId5"/>
    <p:sldId id="261" r:id="rId6"/>
    <p:sldId id="262" r:id="rId7"/>
    <p:sldId id="264" r:id="rId8"/>
    <p:sldId id="265" r:id="rId9"/>
    <p:sldId id="266" r:id="rId10"/>
    <p:sldId id="268" r:id="rId11"/>
    <p:sldId id="270" r:id="rId12"/>
    <p:sldId id="269" r:id="rId13"/>
    <p:sldId id="271" r:id="rId14"/>
    <p:sldId id="272" r:id="rId15"/>
    <p:sldId id="275" r:id="rId16"/>
    <p:sldId id="281" r:id="rId17"/>
    <p:sldId id="282" r:id="rId18"/>
    <p:sldId id="276" r:id="rId19"/>
    <p:sldId id="274" r:id="rId20"/>
    <p:sldId id="273" r:id="rId21"/>
    <p:sldId id="283" r:id="rId22"/>
    <p:sldId id="277" r:id="rId23"/>
    <p:sldId id="278" r:id="rId24"/>
    <p:sldId id="279" r:id="rId25"/>
    <p:sldId id="280" r:id="rId26"/>
    <p:sldId id="284" r:id="rId27"/>
    <p:sldId id="286" r:id="rId28"/>
    <p:sldId id="287" r:id="rId29"/>
    <p:sldId id="290" r:id="rId30"/>
    <p:sldId id="288" r:id="rId31"/>
    <p:sldId id="289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2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605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792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805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5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13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769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519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180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94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495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768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9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ень прав.книги\0. ДЕНЬ ПРАВ. КНИГИ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06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День прав.книги\0. ДЕНЬ ПРАВ. КНИГИ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044"/>
            <a:ext cx="9172020" cy="687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86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ень прав.книги\0. ДЕНЬ ПРАВ. КНИГИ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16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03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День прав.книги\0. ДЕНЬ ПРАВ. КНИГИ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93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День прав.книги\0. ДЕНЬ ПРАВ. КНИГИ\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68"/>
            <a:ext cx="9161511" cy="686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24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День прав.книги\0. ДЕНЬ ПРАВ. КНИГИ\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81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Ольга\Desktop\1. Презентации - макеты\0. ДЕНЬ ПРАВ. КНИГИ\ГОТОВЫЕ\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55"/>
            <a:ext cx="9175504" cy="687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22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День прав.книги\0. РАБОЧИЕ\Д.Библия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6312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1. Презентации - макеты\0. ДЕНЬ ПРАВ. КНИГИ\ГОТОВЫЕ\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859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День прав.книги\0. РАБОЧИЕ\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6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День прав.книги\0. РАБОЧИЕ\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179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ень прав.книги\РАБОЧИЕ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6"/>
            <a:ext cx="9145401" cy="685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44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День прав.книги\0. РАБОЧИЕ\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7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День прав.книги\0. ДЕНЬ ПРАВ. КНИГИ\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897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День прав.книги\0. ДЕНЬ ПРАВ. КНИГИ\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058"/>
            <a:ext cx="9189385" cy="688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44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ень прав.книги\0. РАБОЧИЕ\ГОТОВЫЕ\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2"/>
            <a:ext cx="9147714" cy="685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83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День прав.книги\0. ДЕНЬ ПРАВ. КНИГИ\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689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День прав.книги\0. ДЕНЬ ПРАВ. КНИГИ\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264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День прав.книги\0. РАБОЧИЕ\ГОТОВЫЕ\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6793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D:\День прав.книги\0. ДЕНЬ ПРАВ. КНИГИ\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889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День прав.книги\0. РАБОЧИЕ\ГОТОВЫЕ\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3553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ень прав.книги\0. ДЕНЬ ПРАВ. КНИГИ\ж-лы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" y="0"/>
            <a:ext cx="91506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447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День прав.книги\0. ДЕНЬ ПРАВ. КНИГИ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67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ень прав.книги\0. РАБОЧИЕ\ГОТОВЫЕ\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" y="0"/>
            <a:ext cx="91506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935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ень прав.книги\0. РАБОЧИЕ\ГОТОВЫЕ\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1844824"/>
            <a:ext cx="712879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90000"/>
                  </a:schemeClr>
                </a:solidFill>
              </a:rPr>
              <a:t>При составлении использованы 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90000"/>
                  </a:schemeClr>
                </a:solidFill>
              </a:rPr>
              <a:t>материалы </a:t>
            </a:r>
            <a:r>
              <a:rPr lang="ru-RU" sz="2000" b="1" dirty="0" err="1" smtClean="0">
                <a:solidFill>
                  <a:schemeClr val="bg2">
                    <a:lumMod val="90000"/>
                  </a:schemeClr>
                </a:solidFill>
              </a:rPr>
              <a:t>интернет-ресурсов</a:t>
            </a:r>
            <a:r>
              <a:rPr lang="ru-RU" sz="2000" b="1" dirty="0" smtClean="0">
                <a:solidFill>
                  <a:schemeClr val="bg2">
                    <a:lumMod val="90000"/>
                  </a:schemeClr>
                </a:solidFill>
              </a:rPr>
              <a:t>: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- сайт «Азбука веры»;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-сайт «</a:t>
            </a:r>
            <a:r>
              <a:rPr lang="ru-RU" sz="2000" b="1" dirty="0" err="1" smtClean="0">
                <a:solidFill>
                  <a:schemeClr val="bg1"/>
                </a:solidFill>
              </a:rPr>
              <a:t>Православие.ру</a:t>
            </a:r>
            <a:r>
              <a:rPr lang="ru-RU" sz="2000" b="1" dirty="0" smtClean="0">
                <a:solidFill>
                  <a:schemeClr val="bg1"/>
                </a:solidFill>
              </a:rPr>
              <a:t>»;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-фото каталога книг сайтов </a:t>
            </a:r>
            <a:r>
              <a:rPr lang="en-US" sz="2000" b="1" dirty="0" smtClean="0">
                <a:solidFill>
                  <a:schemeClr val="bg1"/>
                </a:solidFill>
              </a:rPr>
              <a:t>sretenie.com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и «</a:t>
            </a:r>
            <a:r>
              <a:rPr lang="ru-RU" sz="2000" b="1" dirty="0" err="1" smtClean="0">
                <a:solidFill>
                  <a:schemeClr val="bg1"/>
                </a:solidFill>
              </a:rPr>
              <a:t>Паломникъ</a:t>
            </a:r>
            <a:r>
              <a:rPr lang="ru-RU" sz="2000" b="1" dirty="0" smtClean="0">
                <a:solidFill>
                  <a:schemeClr val="bg1"/>
                </a:solidFill>
              </a:rPr>
              <a:t>» </a:t>
            </a:r>
            <a:endParaRPr lang="ru-RU" sz="2000" b="1" dirty="0">
              <a:solidFill>
                <a:schemeClr val="bg1"/>
              </a:solidFill>
            </a:endParaRPr>
          </a:p>
          <a:p>
            <a:pPr algn="ctr"/>
            <a:endParaRPr lang="ru-RU" sz="2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2">
                    <a:lumMod val="90000"/>
                  </a:schemeClr>
                </a:solidFill>
              </a:rPr>
              <a:t>Составители текста: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Преподаватель ОПК  Филиала </a:t>
            </a:r>
            <a:r>
              <a:rPr lang="ru-RU" sz="2000" b="1" dirty="0">
                <a:solidFill>
                  <a:schemeClr val="bg1"/>
                </a:solidFill>
              </a:rPr>
              <a:t>МБОУ гимназии имени Героя Советского Союза </a:t>
            </a:r>
            <a:r>
              <a:rPr lang="ru-RU" sz="2000" b="1" dirty="0" err="1">
                <a:solidFill>
                  <a:schemeClr val="bg1"/>
                </a:solidFill>
              </a:rPr>
              <a:t>П.А.Горчакова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с.Боринское</a:t>
            </a:r>
            <a:r>
              <a:rPr lang="ru-RU" sz="2000" b="1" dirty="0">
                <a:solidFill>
                  <a:schemeClr val="bg1"/>
                </a:solidFill>
              </a:rPr>
              <a:t> в </a:t>
            </a:r>
            <a:r>
              <a:rPr lang="ru-RU" sz="2000" b="1" dirty="0" err="1" smtClean="0">
                <a:solidFill>
                  <a:schemeClr val="bg1"/>
                </a:solidFill>
              </a:rPr>
              <a:t>с.Вербилово</a:t>
            </a:r>
            <a:r>
              <a:rPr lang="ru-RU" sz="2000" b="1" dirty="0" smtClean="0">
                <a:solidFill>
                  <a:schemeClr val="bg1"/>
                </a:solidFill>
              </a:rPr>
              <a:t>  </a:t>
            </a:r>
            <a:r>
              <a:rPr lang="ru-RU" sz="2000" b="1" dirty="0" err="1" smtClean="0">
                <a:solidFill>
                  <a:schemeClr val="bg1"/>
                </a:solidFill>
              </a:rPr>
              <a:t>Т.Н.Ермакова</a:t>
            </a:r>
            <a:r>
              <a:rPr lang="ru-RU" sz="2000" b="1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м</a:t>
            </a:r>
            <a:r>
              <a:rPr lang="ru-RU" sz="2000" b="1" dirty="0" smtClean="0">
                <a:solidFill>
                  <a:schemeClr val="bg1"/>
                </a:solidFill>
              </a:rPr>
              <a:t>етодист Второго Липецкого благочиния </a:t>
            </a:r>
            <a:r>
              <a:rPr lang="ru-RU" sz="2000" b="1" dirty="0" err="1" smtClean="0">
                <a:solidFill>
                  <a:schemeClr val="bg1"/>
                </a:solidFill>
              </a:rPr>
              <a:t>О.В.Гунькина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2">
                    <a:lumMod val="90000"/>
                  </a:schemeClr>
                </a:solidFill>
              </a:rPr>
              <a:t>Консультант: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о</a:t>
            </a:r>
            <a:r>
              <a:rPr lang="ru-RU" sz="2000" b="1" dirty="0" smtClean="0">
                <a:solidFill>
                  <a:schemeClr val="bg1"/>
                </a:solidFill>
              </a:rPr>
              <a:t>тветственный за </a:t>
            </a:r>
            <a:r>
              <a:rPr lang="ru-RU" sz="2000" b="1" dirty="0" err="1" smtClean="0">
                <a:solidFill>
                  <a:schemeClr val="bg1"/>
                </a:solidFill>
              </a:rPr>
              <a:t>РОиК</a:t>
            </a:r>
            <a:r>
              <a:rPr lang="ru-RU" sz="2000" b="1" dirty="0" smtClean="0">
                <a:solidFill>
                  <a:schemeClr val="bg1"/>
                </a:solidFill>
              </a:rPr>
              <a:t> во Втором Липецком благочинии</a:t>
            </a:r>
          </a:p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п</a:t>
            </a:r>
            <a:r>
              <a:rPr lang="ru-RU" sz="2000" b="1" dirty="0" err="1" smtClean="0">
                <a:solidFill>
                  <a:schemeClr val="bg1"/>
                </a:solidFill>
              </a:rPr>
              <a:t>рот</a:t>
            </a:r>
            <a:r>
              <a:rPr lang="ru-RU" sz="2000" b="1" dirty="0" smtClean="0">
                <a:solidFill>
                  <a:schemeClr val="bg1"/>
                </a:solidFill>
              </a:rPr>
              <a:t>. Андрей </a:t>
            </a:r>
            <a:r>
              <a:rPr lang="ru-RU" sz="2000" b="1" dirty="0" err="1" smtClean="0">
                <a:solidFill>
                  <a:schemeClr val="bg1"/>
                </a:solidFill>
              </a:rPr>
              <a:t>Предеин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2">
                    <a:lumMod val="90000"/>
                  </a:schemeClr>
                </a:solidFill>
              </a:rPr>
              <a:t>2018 год</a:t>
            </a:r>
            <a:endParaRPr lang="ru-RU" sz="2000" b="1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79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День прав.книги\0. ДЕНЬ ПРАВ. КНИГИ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21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День прав.книги\0. ДЕНЬ ПРАВ. КНИГИ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" y="-3946"/>
            <a:ext cx="9155877" cy="68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32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ень прав.книги\0. ДЕНЬ ПРАВ. КНИГИ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0"/>
            <a:ext cx="9141833" cy="685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55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День прав.книги\0. РАБОЧИЕ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7" y="0"/>
            <a:ext cx="915061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80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ень прав.книги\0. ДЕНЬ ПРАВ. КНИГИ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10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День прав.книги\0. ДЕНЬ ПРАВ. КНИГИ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95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</TotalTime>
  <Words>65</Words>
  <Application>Microsoft Office PowerPoint</Application>
  <PresentationFormat>Экран (4:3)</PresentationFormat>
  <Paragraphs>13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46</cp:revision>
  <dcterms:created xsi:type="dcterms:W3CDTF">2018-03-12T10:55:42Z</dcterms:created>
  <dcterms:modified xsi:type="dcterms:W3CDTF">2018-03-15T09:01:04Z</dcterms:modified>
</cp:coreProperties>
</file>